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Perfect blend of safety and speed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Safety over speed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Why autonomous? Because machines are physical representations of a human's idea; humans make mistakes, machines don’t.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Autonomous, not sentient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Final design based on the initial prototype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Everybody came up with different ideas, all the flaws were removed, and the final design was a mixture of everyone's ideas.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Speak about “why two wheels”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Mention the revisions to the claw, vehicle specifications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Car constantly keeps on the right side of the maze eventually it will drive through the entire maze.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Car handles turning through the use of the sensors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Uses the touch sensor to detect front walls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Once hit the car reverses then turns 90 degrees left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Uses the ultrasonic sensor to detect when there isn’t a right wall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Once no close right wall is detect for a time the car stops and turns 90 degrees right</a:t>
            </a:r>
          </a:p>
          <a:p>
            <a:pPr indent="-298450" lvl="0" marL="457200">
              <a:spcBef>
                <a:spcPts val="0"/>
              </a:spcBef>
              <a:buSzPts val="1100"/>
              <a:buAutoNum type="arabicPeriod"/>
            </a:pPr>
            <a:r>
              <a:rPr lang="en"/>
              <a:t>If No condition is met to turn car continues to go forward 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Car structurally sound to absorb impact without throwing about the passenger, also most of the impacts are happening in the anterior portion and the passenger won’t feel any of them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180˚ turn, quick and simple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Acknowledges all stop points en route by halting momentarily and subsequently resuming motion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Remote control via a bluetooth controlled device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000"/>
              <a:buNone/>
              <a:defRPr sz="4000"/>
            </a:lvl1pPr>
            <a:lvl2pPr lvl="1" algn="ctr">
              <a:spcBef>
                <a:spcPts val="0"/>
              </a:spcBef>
              <a:buSzPts val="4000"/>
              <a:buNone/>
              <a:defRPr sz="4000"/>
            </a:lvl2pPr>
            <a:lvl3pPr lvl="2" algn="ctr">
              <a:spcBef>
                <a:spcPts val="0"/>
              </a:spcBef>
              <a:buSzPts val="4000"/>
              <a:buNone/>
              <a:defRPr sz="4000"/>
            </a:lvl3pPr>
            <a:lvl4pPr lvl="3" algn="ctr">
              <a:spcBef>
                <a:spcPts val="0"/>
              </a:spcBef>
              <a:buSzPts val="4000"/>
              <a:buNone/>
              <a:defRPr sz="4000"/>
            </a:lvl4pPr>
            <a:lvl5pPr lvl="4" algn="ctr">
              <a:spcBef>
                <a:spcPts val="0"/>
              </a:spcBef>
              <a:buSzPts val="4000"/>
              <a:buNone/>
              <a:defRPr sz="4000"/>
            </a:lvl5pPr>
            <a:lvl6pPr lvl="5" algn="ctr">
              <a:spcBef>
                <a:spcPts val="0"/>
              </a:spcBef>
              <a:buSzPts val="4000"/>
              <a:buNone/>
              <a:defRPr sz="4000"/>
            </a:lvl6pPr>
            <a:lvl7pPr lvl="6" algn="ctr">
              <a:spcBef>
                <a:spcPts val="0"/>
              </a:spcBef>
              <a:buSzPts val="4000"/>
              <a:buNone/>
              <a:defRPr sz="4000"/>
            </a:lvl7pPr>
            <a:lvl8pPr lvl="7" algn="ctr">
              <a:spcBef>
                <a:spcPts val="0"/>
              </a:spcBef>
              <a:buSzPts val="4000"/>
              <a:buNone/>
              <a:defRPr sz="4000"/>
            </a:lvl8pPr>
            <a:lvl9pPr lvl="8" algn="ctr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JAMM MOTORS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PROJECT SPYN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98" y="3554525"/>
            <a:ext cx="2506626" cy="6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7659400" y="3410325"/>
            <a:ext cx="14409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200">
                <a:solidFill>
                  <a:srgbClr val="CC0000"/>
                </a:solidFill>
              </a:rPr>
              <a:t>J</a:t>
            </a:r>
            <a:r>
              <a:rPr lang="en" sz="1200">
                <a:solidFill>
                  <a:srgbClr val="FFFFFF"/>
                </a:solidFill>
              </a:rPr>
              <a:t>ake Andrus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200">
                <a:solidFill>
                  <a:srgbClr val="FFFF00"/>
                </a:solidFill>
              </a:rPr>
              <a:t>A</a:t>
            </a:r>
            <a:r>
              <a:rPr lang="en" sz="1200">
                <a:solidFill>
                  <a:srgbClr val="FFFFFF"/>
                </a:solidFill>
              </a:rPr>
              <a:t>nirudh Chinepalli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200">
                <a:solidFill>
                  <a:srgbClr val="9FC5E8"/>
                </a:solidFill>
              </a:rPr>
              <a:t>M</a:t>
            </a:r>
            <a:r>
              <a:rPr lang="en" sz="1200">
                <a:solidFill>
                  <a:srgbClr val="FFFFFF"/>
                </a:solidFill>
              </a:rPr>
              <a:t>ichael Galvan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200">
                <a:solidFill>
                  <a:srgbClr val="FF9900"/>
                </a:solidFill>
              </a:rPr>
              <a:t>M</a:t>
            </a:r>
            <a:r>
              <a:rPr lang="en" sz="1200">
                <a:solidFill>
                  <a:srgbClr val="FFFFFF"/>
                </a:solidFill>
              </a:rPr>
              <a:t>ohit Doshi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87900" y="458025"/>
            <a:ext cx="61974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Project Spyn and our customer(s)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car that keeps safety in mind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Ride-sharing concept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market: Senior citizens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Disabled and Wheelchair friendly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Targeting</a:t>
            </a:r>
            <a:r>
              <a:rPr lang="en"/>
              <a:t> large retirement communities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99" y="3187850"/>
            <a:ext cx="1874676" cy="18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 b="24868" l="0" r="0" t="0"/>
          <a:stretch/>
        </p:blipFill>
        <p:spPr>
          <a:xfrm>
            <a:off x="6861275" y="23800"/>
            <a:ext cx="2236500" cy="5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25" y="3207650"/>
            <a:ext cx="3026576" cy="17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Initial Designs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30598" t="0"/>
          <a:stretch/>
        </p:blipFill>
        <p:spPr>
          <a:xfrm>
            <a:off x="5058093" y="177175"/>
            <a:ext cx="3571232" cy="2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1130" l="4642" r="9224" t="45802"/>
          <a:stretch/>
        </p:blipFill>
        <p:spPr>
          <a:xfrm>
            <a:off x="4578900" y="2574750"/>
            <a:ext cx="4364575" cy="23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" type="body"/>
          </p:nvPr>
        </p:nvSpPr>
        <p:spPr>
          <a:xfrm>
            <a:off x="387900" y="1489825"/>
            <a:ext cx="41508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Wheels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Gate-Claw hybrid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300hp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Truck bed/ramp transport area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chauffeur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Grappling Hook + Ramp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HoneyBadger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87900" y="1489825"/>
            <a:ext cx="6160500" cy="309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 after its jaw-like apparatus and soul-piercing eyes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closing sections + seatbelt working off one motor provides security and efficiency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Teeth act as locking mechanism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Eyes provide intimidation and therefore cooperation in transport </a:t>
            </a:r>
            <a:r>
              <a:rPr lang="en" strike="sngStrike"/>
              <a:t>victims </a:t>
            </a:r>
            <a:r>
              <a:rPr lang="en"/>
              <a:t>customers 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Starboard proximity sensor, port and bow touch sensors, bow color sensor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 area in stern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Two anterior wheels, controlled by independent motors, allow for zero-point turning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50725" y="469125"/>
            <a:ext cx="4191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®️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15960" l="0" r="0" t="27481"/>
          <a:stretch/>
        </p:blipFill>
        <p:spPr>
          <a:xfrm>
            <a:off x="6485750" y="108375"/>
            <a:ext cx="2594901" cy="26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523" y="3368116"/>
            <a:ext cx="2594901" cy="172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MAZE Navigation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87900" y="1522400"/>
            <a:ext cx="4648500" cy="304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the wall follower Maze Algorithm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Movement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Constant forward movement.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wheel speed.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Speeds are adjusted based off of the proximity to right wall.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Turning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Moves forward then turns approximately  90 degrees right when no right wall is detected.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Reverse and left turn on encountering a front wall.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17093" l="27575" r="49833" t="25079"/>
          <a:stretch/>
        </p:blipFill>
        <p:spPr>
          <a:xfrm>
            <a:off x="6174850" y="898025"/>
            <a:ext cx="2360677" cy="40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150" y="509075"/>
            <a:ext cx="1358675" cy="7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26775" y="475500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Passenger Transportation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87900" y="1542875"/>
            <a:ext cx="8368200" cy="368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</a:t>
            </a:r>
            <a:r>
              <a:rPr lang="en"/>
              <a:t>ehicle is designed to carry one passenger, who is seated in the posterior portion of the vehicle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vehicle switches to remote control when the </a:t>
            </a:r>
            <a:r>
              <a:rPr b="1" lang="en">
                <a:solidFill>
                  <a:srgbClr val="9FC5E8"/>
                </a:solidFill>
              </a:rPr>
              <a:t>pick-up zone</a:t>
            </a:r>
            <a:r>
              <a:rPr lang="en"/>
              <a:t> is encountered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makes a 180</a:t>
            </a:r>
            <a:r>
              <a:rPr lang="en"/>
              <a:t>˚ turn, approaches the passenger and secures him/her with the seatbelt, claws, and gate-claws.  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vehicle switches to autonomous mode, and navigates to the dropoff point, acknowledging </a:t>
            </a:r>
            <a:r>
              <a:rPr b="1" lang="en">
                <a:solidFill>
                  <a:srgbClr val="FF0000"/>
                </a:solidFill>
              </a:rPr>
              <a:t>stop-points</a:t>
            </a:r>
            <a:r>
              <a:rPr lang="en"/>
              <a:t> en route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The vehicle switches to remote control when the </a:t>
            </a:r>
            <a:r>
              <a:rPr b="1" lang="en">
                <a:solidFill>
                  <a:schemeClr val="accent5"/>
                </a:solidFill>
              </a:rPr>
              <a:t>drop-off zone</a:t>
            </a:r>
            <a:r>
              <a:rPr lang="en"/>
              <a:t> is encountered. It makes a 180˚ turn. The claws, seatbelt unlock and the passenger is dropped off as the vehicle backs up.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025" y="348125"/>
            <a:ext cx="1710626" cy="9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22551" l="4233" r="4733" t="6283"/>
          <a:stretch/>
        </p:blipFill>
        <p:spPr>
          <a:xfrm>
            <a:off x="6988400" y="243275"/>
            <a:ext cx="1964849" cy="10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125" y="3506800"/>
            <a:ext cx="537624" cy="5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125" y="2253750"/>
            <a:ext cx="469625" cy="4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Future Plans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641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autonomous navigation, pick-up, and drop-off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Scanning the maze and logging turns, speed modifications, stop, pick-up, drop-off points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Increasing seating capacity to </a:t>
            </a:r>
            <a:r>
              <a:rPr lang="en"/>
              <a:t>accommodate a companion,</a:t>
            </a:r>
            <a:r>
              <a:rPr lang="en"/>
              <a:t> service animal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465" y="403365"/>
            <a:ext cx="740725" cy="7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25" y="142850"/>
            <a:ext cx="1316451" cy="13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176" y="3178800"/>
            <a:ext cx="3000025" cy="1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400" y="193763"/>
            <a:ext cx="1824774" cy="12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https://education.lego.com/en-us/products/lego-mindstorms-education-ev3-core-set-/5003400Senix.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https://senix.com/distance-ranging/Wikipedia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https://en.wikipedia.org/wiki/Maze_solving_algorithm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honeybadger.com</a:t>
            </a: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326775" y="475500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